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Unbounded" charset="0"/>
      <p:regular r:id="rId13"/>
    </p:embeddedFont>
    <p:embeddedFont>
      <p:font typeface="Calibri" pitchFamily="34" charset="0"/>
      <p:regular r:id="rId14"/>
      <p:bold r:id="rId15"/>
      <p:italic r:id="rId16"/>
      <p:boldItalic r:id="rId17"/>
    </p:embeddedFont>
    <p:embeddedFont>
      <p:font typeface="Cabin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-372" y="-90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64902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Project Name:</a:t>
            </a: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712012"/>
            <a:ext cx="7468553" cy="11265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MarketEase – AI-Powered Marketing Partner</a:t>
            </a:r>
            <a:endParaRPr lang="en-US" sz="3500" dirty="0"/>
          </a:p>
        </p:txBody>
      </p:sp>
      <p:sp>
        <p:nvSpPr>
          <p:cNvPr id="5" name="Text 2"/>
          <p:cNvSpPr/>
          <p:nvPr/>
        </p:nvSpPr>
        <p:spPr>
          <a:xfrm>
            <a:off x="837724" y="519755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Focus on your Business, let AI handle your marketing.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20028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Thank You!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263271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We appreciate your time and consideration. MarketEase is poised to revolutionize marketing for SMBs. 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79533"/>
            <a:ext cx="801445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The Problem Statement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16230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D933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Challenge for Business Owners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81452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Should they 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focus on product development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or 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spend time on marketing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?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28124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Hiring a Digital Marketing Agency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→ Costs ₹40K-₹50K per month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74797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DIY(Do it yourself)Marketing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→ Time-consuming, requires expertise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21469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Lack of Automation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→ Manual work, inefficient processes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586692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957D0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Conclusion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Businesses need a 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cost-effective, automated, AI-driven marketing solution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93846"/>
            <a:ext cx="890254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Our Solution – MarketEase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376613"/>
            <a:ext cx="12954952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chemeClr val="accent4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💡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An AI-powered platform that provides all marketing services done by agencies, plus additional automation.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036457"/>
            <a:ext cx="12954952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chemeClr val="accent6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✅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Reduces effort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– Automates marketing, meetings, and social media.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510802"/>
            <a:ext cx="12954952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chemeClr val="accent6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✅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Saves time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– AI manages everything, freeing up business owners.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985147"/>
            <a:ext cx="12954952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chemeClr val="accent6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✅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Cuts costs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– Eliminates the need for expensive agencies.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644991"/>
            <a:ext cx="12954952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b="1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       </a:t>
            </a:r>
            <a:r>
              <a:rPr lang="en-US" sz="1850" b="1" dirty="0" err="1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MarketEase</a:t>
            </a:r>
            <a:r>
              <a:rPr lang="en-US" sz="1850" b="1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= AI-Powered Marketing + Smart Task Automation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12483"/>
            <a:ext cx="958572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Features &amp; Functionality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114788"/>
            <a:ext cx="6185535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</a:t>
            </a:r>
            <a:r>
              <a:rPr lang="en-US" sz="2200" b="1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1. Smart Meeting &amp; Task Scheduling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058001"/>
            <a:ext cx="6185535" cy="773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chemeClr val="accent2">
                    <a:lumMod val="40000"/>
                    <a:lumOff val="60000"/>
                  </a:schemeClr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📩 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AI scans emails → detects important meetings → one-click accept/reschedule → automatic response sent.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2114788"/>
            <a:ext cx="6185535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</a:t>
            </a:r>
            <a:r>
              <a:rPr lang="en-US" sz="2200" b="1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2. AI-Generated Content &amp; Auto-Posting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3058001"/>
            <a:ext cx="6185535" cy="773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chemeClr val="accent2">
                    <a:lumMod val="40000"/>
                    <a:lumOff val="60000"/>
                  </a:schemeClr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📝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Users 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line up post titles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→ AI 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creates text &amp; images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→ Auto-posts to 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Instagram, Facebook, Blogs, &amp; Newsletters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837724" y="4316254"/>
            <a:ext cx="6357818" cy="3100745"/>
          </a:xfrm>
          <a:prstGeom prst="roundRect">
            <a:avLst>
              <a:gd name="adj" fmla="val 1158"/>
            </a:avLst>
          </a:prstGeom>
          <a:solidFill>
            <a:srgbClr val="304755"/>
          </a:solidFill>
          <a:ln/>
        </p:spPr>
      </p:sp>
      <p:sp>
        <p:nvSpPr>
          <p:cNvPr id="8" name="Text 6"/>
          <p:cNvSpPr/>
          <p:nvPr/>
        </p:nvSpPr>
        <p:spPr>
          <a:xfrm>
            <a:off x="1077039" y="4555569"/>
            <a:ext cx="587918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</a:t>
            </a:r>
            <a:r>
              <a:rPr lang="en-US" sz="2200" b="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3. Automated Social Media Marketing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077039" y="5403056"/>
            <a:ext cx="5879187" cy="773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C00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📊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Runs 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targeted paid ads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→ AI 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analyzes &amp; optimizes campaigns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→ Generates 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high-converting leads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7434858" y="4316254"/>
            <a:ext cx="6357818" cy="3100745"/>
          </a:xfrm>
          <a:prstGeom prst="roundRect">
            <a:avLst>
              <a:gd name="adj" fmla="val 1158"/>
            </a:avLst>
          </a:prstGeom>
          <a:solidFill>
            <a:srgbClr val="304755"/>
          </a:solidFill>
          <a:ln/>
        </p:spPr>
      </p:sp>
      <p:sp>
        <p:nvSpPr>
          <p:cNvPr id="11" name="Text 9"/>
          <p:cNvSpPr/>
          <p:nvPr/>
        </p:nvSpPr>
        <p:spPr>
          <a:xfrm>
            <a:off x="7674173" y="4555569"/>
            <a:ext cx="587918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</a:t>
            </a:r>
            <a:r>
              <a:rPr lang="en-US" sz="2200" b="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4. Chat &amp; Voice-Enabled Task Execution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674173" y="5403056"/>
            <a:ext cx="5879187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chemeClr val="accent5">
                    <a:lumMod val="75000"/>
                  </a:schemeClr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🎙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Users can type or say: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7674173" y="5937290"/>
            <a:ext cx="58791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i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“Reschedule my meeting with Mr. Sharma”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7674173" y="6404015"/>
            <a:ext cx="5879187" cy="773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i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“Upload a post on ‘Best Marketing Strategies’”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
</a:t>
            </a:r>
            <a:r>
              <a:rPr lang="en-US" sz="1850" dirty="0">
                <a:solidFill>
                  <a:schemeClr val="accent4">
                    <a:lumMod val="60000"/>
                    <a:lumOff val="40000"/>
                  </a:schemeClr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🚀 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AI instantly completes the task!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56385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Target Audience &amp; Market Opportunity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6270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Target Audience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53972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Small &amp; Medium Businesses (SMBs)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620697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Startups &amp; Entrepreneurs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087422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Freelancers &amp; Solopreneurs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554147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Local Businesses &amp; E-commerce Brands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614761" y="356270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Market Size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14761" y="4153972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Digital marketing industry worth 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$400B+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globally.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4620697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70% of SMBs struggle with 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costly &amp; time-consuming marketing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14761" y="5470446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AI-driven marketing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is the future of business growth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837724" y="629007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MarketEase offers an affordable, user-friendly solution compared to enterprise-level platforms.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4618" y="944047"/>
            <a:ext cx="8095059" cy="6341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Architecture &amp; Technology</a:t>
            </a:r>
            <a:endParaRPr lang="en-US" sz="3950" dirty="0"/>
          </a:p>
        </p:txBody>
      </p:sp>
      <p:sp>
        <p:nvSpPr>
          <p:cNvPr id="3" name="Shape 1"/>
          <p:cNvSpPr/>
          <p:nvPr/>
        </p:nvSpPr>
        <p:spPr>
          <a:xfrm>
            <a:off x="754618" y="1901547"/>
            <a:ext cx="6452830" cy="2090976"/>
          </a:xfrm>
          <a:prstGeom prst="roundRect">
            <a:avLst>
              <a:gd name="adj" fmla="val 1547"/>
            </a:avLst>
          </a:prstGeom>
          <a:solidFill>
            <a:srgbClr val="1C3645"/>
          </a:solidFill>
          <a:ln/>
        </p:spPr>
      </p:sp>
      <p:sp>
        <p:nvSpPr>
          <p:cNvPr id="4" name="Text 2"/>
          <p:cNvSpPr/>
          <p:nvPr/>
        </p:nvSpPr>
        <p:spPr>
          <a:xfrm>
            <a:off x="970240" y="2117169"/>
            <a:ext cx="6021586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0000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📌</a:t>
            </a:r>
            <a:r>
              <a:rPr lang="en-US" sz="1650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650" b="1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1: User Input &amp; Integration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970240" y="2591395"/>
            <a:ext cx="6021586" cy="689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Users connect their </a:t>
            </a:r>
            <a:r>
              <a:rPr lang="en-US" sz="1650" b="1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email, social media, and marketing accounts</a:t>
            </a:r>
            <a:r>
              <a:rPr lang="en-US" sz="1650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970240" y="3356610"/>
            <a:ext cx="6021586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AI extracts relevant tasks &amp; meeting details.</a:t>
            </a:r>
            <a:endParaRPr lang="en-US" sz="1650" dirty="0"/>
          </a:p>
        </p:txBody>
      </p:sp>
      <p:sp>
        <p:nvSpPr>
          <p:cNvPr id="7" name="Shape 5"/>
          <p:cNvSpPr/>
          <p:nvPr/>
        </p:nvSpPr>
        <p:spPr>
          <a:xfrm>
            <a:off x="7423071" y="1901547"/>
            <a:ext cx="6452830" cy="2090976"/>
          </a:xfrm>
          <a:prstGeom prst="roundRect">
            <a:avLst>
              <a:gd name="adj" fmla="val 1547"/>
            </a:avLst>
          </a:prstGeom>
          <a:solidFill>
            <a:srgbClr val="1C3645"/>
          </a:solidFill>
          <a:ln/>
        </p:spPr>
      </p:sp>
      <p:sp>
        <p:nvSpPr>
          <p:cNvPr id="8" name="Text 6"/>
          <p:cNvSpPr/>
          <p:nvPr/>
        </p:nvSpPr>
        <p:spPr>
          <a:xfrm>
            <a:off x="7638693" y="2117169"/>
            <a:ext cx="6021586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0000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📌</a:t>
            </a:r>
            <a:r>
              <a:rPr lang="en-US" sz="1650" b="1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2: AI Processing &amp; Decision Making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638693" y="2591395"/>
            <a:ext cx="6021586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NLP-based AI scans </a:t>
            </a:r>
            <a:r>
              <a:rPr lang="en-US" sz="1650" b="1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emails for meetings</a:t>
            </a:r>
            <a:r>
              <a:rPr lang="en-US" sz="1650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638693" y="3011686"/>
            <a:ext cx="6021586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AI </a:t>
            </a:r>
            <a:r>
              <a:rPr lang="en-US" sz="1650" b="1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generates &amp; schedules content</a:t>
            </a:r>
            <a:r>
              <a:rPr lang="en-US" sz="1650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for social media.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7638693" y="3431977"/>
            <a:ext cx="6021586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AI </a:t>
            </a:r>
            <a:r>
              <a:rPr lang="en-US" sz="1650" b="1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analyzes ad campaigns</a:t>
            </a:r>
            <a:r>
              <a:rPr lang="en-US" sz="1650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&amp; </a:t>
            </a:r>
            <a:r>
              <a:rPr lang="en-US" sz="1650" b="1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optimizes targeting</a:t>
            </a:r>
            <a:r>
              <a:rPr lang="en-US" sz="1650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754618" y="4208145"/>
            <a:ext cx="6452830" cy="2144911"/>
          </a:xfrm>
          <a:prstGeom prst="roundRect">
            <a:avLst>
              <a:gd name="adj" fmla="val 1508"/>
            </a:avLst>
          </a:prstGeom>
          <a:solidFill>
            <a:srgbClr val="1C3645"/>
          </a:solidFill>
          <a:ln/>
        </p:spPr>
      </p:sp>
      <p:sp>
        <p:nvSpPr>
          <p:cNvPr id="13" name="Text 11"/>
          <p:cNvSpPr/>
          <p:nvPr/>
        </p:nvSpPr>
        <p:spPr>
          <a:xfrm>
            <a:off x="970240" y="4423767"/>
            <a:ext cx="6021586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0000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📌</a:t>
            </a:r>
            <a:r>
              <a:rPr lang="en-US" sz="1650" b="1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3: Task Execution &amp; Automation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970240" y="4897993"/>
            <a:ext cx="6021586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AI </a:t>
            </a:r>
            <a:r>
              <a:rPr lang="en-US" sz="1650" b="1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auto-sends emails</a:t>
            </a:r>
            <a:r>
              <a:rPr lang="en-US" sz="1650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for meetings.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970240" y="5318284"/>
            <a:ext cx="6021586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AI </a:t>
            </a:r>
            <a:r>
              <a:rPr lang="en-US" sz="1650" b="1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creates &amp; posts content</a:t>
            </a:r>
            <a:r>
              <a:rPr lang="en-US" sz="1650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on social platforms.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970240" y="5738574"/>
            <a:ext cx="6021586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AI </a:t>
            </a:r>
            <a:r>
              <a:rPr lang="en-US" sz="1650" b="1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runs ad campaigns</a:t>
            </a:r>
            <a:r>
              <a:rPr lang="en-US" sz="1650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&amp; </a:t>
            </a:r>
            <a:r>
              <a:rPr lang="en-US" sz="1650" b="1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generates reports</a:t>
            </a:r>
            <a:r>
              <a:rPr lang="en-US" sz="1650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650" dirty="0"/>
          </a:p>
        </p:txBody>
      </p:sp>
      <p:sp>
        <p:nvSpPr>
          <p:cNvPr id="17" name="Shape 15"/>
          <p:cNvSpPr/>
          <p:nvPr/>
        </p:nvSpPr>
        <p:spPr>
          <a:xfrm>
            <a:off x="7423071" y="4208145"/>
            <a:ext cx="6452830" cy="2144911"/>
          </a:xfrm>
          <a:prstGeom prst="roundRect">
            <a:avLst>
              <a:gd name="adj" fmla="val 1508"/>
            </a:avLst>
          </a:prstGeom>
          <a:solidFill>
            <a:srgbClr val="1C3645"/>
          </a:solidFill>
          <a:ln/>
        </p:spPr>
      </p:sp>
      <p:sp>
        <p:nvSpPr>
          <p:cNvPr id="18" name="Text 16"/>
          <p:cNvSpPr/>
          <p:nvPr/>
        </p:nvSpPr>
        <p:spPr>
          <a:xfrm>
            <a:off x="7638693" y="4423767"/>
            <a:ext cx="6021586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0000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📌</a:t>
            </a:r>
            <a:r>
              <a:rPr lang="en-US" sz="1650" b="1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4: Continuous Learning &amp; Improvement</a:t>
            </a:r>
            <a:endParaRPr lang="en-US" sz="1650" dirty="0"/>
          </a:p>
        </p:txBody>
      </p:sp>
      <p:sp>
        <p:nvSpPr>
          <p:cNvPr id="19" name="Text 17"/>
          <p:cNvSpPr/>
          <p:nvPr/>
        </p:nvSpPr>
        <p:spPr>
          <a:xfrm>
            <a:off x="7638693" y="4897993"/>
            <a:ext cx="6021586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AI </a:t>
            </a:r>
            <a:r>
              <a:rPr lang="en-US" sz="1650" b="1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analyzes engagement data</a:t>
            </a:r>
            <a:r>
              <a:rPr lang="en-US" sz="1650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to improve future campaigns.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7638693" y="5318284"/>
            <a:ext cx="6021586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System </a:t>
            </a:r>
            <a:r>
              <a:rPr lang="en-US" sz="1650" b="1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learns user preferences</a:t>
            </a:r>
            <a:r>
              <a:rPr lang="en-US" sz="1650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for smarter automation.</a:t>
            </a:r>
            <a:endParaRPr lang="en-US" sz="1650" dirty="0"/>
          </a:p>
        </p:txBody>
      </p:sp>
      <p:sp>
        <p:nvSpPr>
          <p:cNvPr id="21" name="Text 19"/>
          <p:cNvSpPr/>
          <p:nvPr/>
        </p:nvSpPr>
        <p:spPr>
          <a:xfrm>
            <a:off x="7638693" y="5792510"/>
            <a:ext cx="6021586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650" dirty="0"/>
          </a:p>
        </p:txBody>
      </p:sp>
      <p:sp>
        <p:nvSpPr>
          <p:cNvPr id="22" name="Text 20"/>
          <p:cNvSpPr/>
          <p:nvPr/>
        </p:nvSpPr>
        <p:spPr>
          <a:xfrm>
            <a:off x="754618" y="6595586"/>
            <a:ext cx="13121164" cy="689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Technology Stack: Html / CSS/ Javascript (frontend),Python / Nodejs (backend), MySQL/MongoDB (database),NLP/TensorFlow (</a:t>
            </a:r>
            <a:r>
              <a:rPr lang="en-US" sz="16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AI &amp; Automation)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4854" y="939879"/>
            <a:ext cx="7674293" cy="12349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Marketing &amp; Sales Strategy</a:t>
            </a:r>
            <a:endParaRPr lang="en-US" sz="38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854" y="2489716"/>
            <a:ext cx="1049774" cy="15999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99548" y="2699623"/>
            <a:ext cx="3947636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Content Marketing &amp; SEO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2099548" y="3134320"/>
            <a:ext cx="6309598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AI-generated blogs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about digital marketing &amp; automation.</a:t>
            </a:r>
            <a:endParaRPr lang="en-US" sz="1650" dirty="0"/>
          </a:p>
        </p:txBody>
      </p:sp>
      <p:sp>
        <p:nvSpPr>
          <p:cNvPr id="7" name="Text 3"/>
          <p:cNvSpPr/>
          <p:nvPr/>
        </p:nvSpPr>
        <p:spPr>
          <a:xfrm>
            <a:off x="2099548" y="3543776"/>
            <a:ext cx="6309598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SEO-optimized website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to rank on Google for marketing keywords.</a:t>
            </a:r>
            <a:endParaRPr lang="en-US" sz="16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4854" y="4089678"/>
            <a:ext cx="1049774" cy="15999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099548" y="4299585"/>
            <a:ext cx="5168622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Freemium Model to Attract Users</a:t>
            </a:r>
            <a:endParaRPr lang="en-US" sz="1900" dirty="0"/>
          </a:p>
        </p:txBody>
      </p:sp>
      <p:sp>
        <p:nvSpPr>
          <p:cNvPr id="10" name="Text 5"/>
          <p:cNvSpPr/>
          <p:nvPr/>
        </p:nvSpPr>
        <p:spPr>
          <a:xfrm>
            <a:off x="2099548" y="4734282"/>
            <a:ext cx="6309598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Free basic plan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(Limited AI-generated posts &amp; scheduling).</a:t>
            </a:r>
            <a:endParaRPr lang="en-US" sz="1650" dirty="0"/>
          </a:p>
        </p:txBody>
      </p:sp>
      <p:sp>
        <p:nvSpPr>
          <p:cNvPr id="11" name="Text 6"/>
          <p:cNvSpPr/>
          <p:nvPr/>
        </p:nvSpPr>
        <p:spPr>
          <a:xfrm>
            <a:off x="2099548" y="5143738"/>
            <a:ext cx="6309598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Premium plans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for full automation &amp; paid ad integration.</a:t>
            </a:r>
            <a:endParaRPr lang="en-US" sz="16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854" y="5689640"/>
            <a:ext cx="1049774" cy="159996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099548" y="5899547"/>
            <a:ext cx="2470190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Sales Strategy</a:t>
            </a:r>
            <a:endParaRPr lang="en-US" sz="1900" dirty="0"/>
          </a:p>
        </p:txBody>
      </p:sp>
      <p:sp>
        <p:nvSpPr>
          <p:cNvPr id="14" name="Text 8"/>
          <p:cNvSpPr/>
          <p:nvPr/>
        </p:nvSpPr>
        <p:spPr>
          <a:xfrm>
            <a:off x="2099548" y="6334244"/>
            <a:ext cx="6309598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Direct Outreach (B2B Sales)</a:t>
            </a:r>
            <a:endParaRPr lang="en-US" sz="1650" dirty="0"/>
          </a:p>
        </p:txBody>
      </p:sp>
      <p:sp>
        <p:nvSpPr>
          <p:cNvPr id="15" name="Text 9"/>
          <p:cNvSpPr/>
          <p:nvPr/>
        </p:nvSpPr>
        <p:spPr>
          <a:xfrm>
            <a:off x="2099548" y="6743700"/>
            <a:ext cx="6309598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Paid Advertising (Performance Marketing)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4032" y="660083"/>
            <a:ext cx="7495937" cy="1384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Financial Projections &amp; Key Metrics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824032" y="2515791"/>
            <a:ext cx="3571399" cy="777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100"/>
              </a:lnSpc>
              <a:buNone/>
            </a:pPr>
            <a:r>
              <a:rPr lang="en-US" sz="6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$500K</a:t>
            </a:r>
            <a:endParaRPr lang="en-US" sz="6100" dirty="0"/>
          </a:p>
        </p:txBody>
      </p:sp>
      <p:sp>
        <p:nvSpPr>
          <p:cNvPr id="5" name="Text 2"/>
          <p:cNvSpPr/>
          <p:nvPr/>
        </p:nvSpPr>
        <p:spPr>
          <a:xfrm>
            <a:off x="1224677" y="3586996"/>
            <a:ext cx="276998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Year 1 Revenue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4748570" y="2515791"/>
            <a:ext cx="3571399" cy="777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100"/>
              </a:lnSpc>
              <a:buNone/>
            </a:pPr>
            <a:r>
              <a:rPr lang="en-US" sz="6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$2M</a:t>
            </a:r>
            <a:endParaRPr lang="en-US" sz="6100" dirty="0"/>
          </a:p>
        </p:txBody>
      </p:sp>
      <p:sp>
        <p:nvSpPr>
          <p:cNvPr id="7" name="Text 4"/>
          <p:cNvSpPr/>
          <p:nvPr/>
        </p:nvSpPr>
        <p:spPr>
          <a:xfrm>
            <a:off x="5149215" y="3586996"/>
            <a:ext cx="276998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Year 3 Revenue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2786301" y="4757142"/>
            <a:ext cx="3571399" cy="777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100"/>
              </a:lnSpc>
              <a:buNone/>
            </a:pPr>
            <a:r>
              <a:rPr lang="en-US" sz="6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$5M</a:t>
            </a:r>
            <a:endParaRPr lang="en-US" sz="6100" dirty="0"/>
          </a:p>
        </p:txBody>
      </p:sp>
      <p:sp>
        <p:nvSpPr>
          <p:cNvPr id="9" name="Text 6"/>
          <p:cNvSpPr/>
          <p:nvPr/>
        </p:nvSpPr>
        <p:spPr>
          <a:xfrm>
            <a:off x="3186946" y="5828348"/>
            <a:ext cx="276998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Year 5 Revenue</a:t>
            </a:r>
            <a:endParaRPr lang="en-US" sz="2150" dirty="0"/>
          </a:p>
        </p:txBody>
      </p:sp>
      <p:sp>
        <p:nvSpPr>
          <p:cNvPr id="10" name="Text 7"/>
          <p:cNvSpPr/>
          <p:nvPr/>
        </p:nvSpPr>
        <p:spPr>
          <a:xfrm>
            <a:off x="824032" y="6439376"/>
            <a:ext cx="7495937" cy="1130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 smtClean="0">
                <a:solidFill>
                  <a:schemeClr val="accent1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1 ️⃣     </a:t>
            </a:r>
            <a:r>
              <a:rPr lang="en-US" sz="1850" b="1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Subscription 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Plans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(Monthly/Annual AI-powered marketing services)
</a:t>
            </a:r>
            <a:r>
              <a:rPr lang="en-US" sz="1850" dirty="0" smtClean="0">
                <a:solidFill>
                  <a:schemeClr val="accent1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2 ️⃣     </a:t>
            </a:r>
            <a:r>
              <a:rPr lang="en-US" sz="1850" b="1" dirty="0" err="1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Freemium</a:t>
            </a:r>
            <a:r>
              <a:rPr lang="en-US" sz="1850" b="1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Model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(Basic features free, premium features paid)
</a:t>
            </a:r>
            <a:r>
              <a:rPr lang="en-US" sz="1850" dirty="0" smtClean="0">
                <a:solidFill>
                  <a:schemeClr val="accent1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3 ️⃣    </a:t>
            </a:r>
            <a:r>
              <a:rPr lang="en-US" sz="1850" b="1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Commission 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on Paid Ad Campaigns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313992"/>
            <a:ext cx="894647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Call to Action &amp; Next Steps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64618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937974" y="570416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5646182"/>
            <a:ext cx="405955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Investment Opportunity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6141720"/>
            <a:ext cx="55799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MarketEase presents a compelling investment opportunity in a rapidly expanding market.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7434858" y="564618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9" name="Text 6"/>
          <p:cNvSpPr/>
          <p:nvPr/>
        </p:nvSpPr>
        <p:spPr>
          <a:xfrm>
            <a:off x="7535108" y="570416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212693" y="564618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Partner with Us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212693" y="6141720"/>
            <a:ext cx="55799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We seek strategic partners and investors who share our vision.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635</Words>
  <Application>Microsoft Office PowerPoint</Application>
  <PresentationFormat>Custom</PresentationFormat>
  <Paragraphs>91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Unbounded</vt:lpstr>
      <vt:lpstr>Calibri</vt:lpstr>
      <vt:lpstr>Cabin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Ankita Sharma</cp:lastModifiedBy>
  <cp:revision>2</cp:revision>
  <dcterms:created xsi:type="dcterms:W3CDTF">2025-03-05T12:31:26Z</dcterms:created>
  <dcterms:modified xsi:type="dcterms:W3CDTF">2025-03-05T12:38:30Z</dcterms:modified>
</cp:coreProperties>
</file>